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17" r:id="rId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153"/>
  </p:normalViewPr>
  <p:slideViewPr>
    <p:cSldViewPr snapToGrid="0" snapToObjects="1">
      <p:cViewPr varScale="1">
        <p:scale>
          <a:sx n="74" d="100"/>
          <a:sy n="74" d="100"/>
        </p:scale>
        <p:origin x="176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3E2349-E0EC-EC4F-A603-3F2E0767EB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BAC8ED-4B62-454F-A916-E1892C825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4DA5E9-31AF-C741-BC7C-E55DFDCC1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958905-8A83-A047-9CE9-B9E58EF35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52A644-EED0-2142-848F-A32E7F747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43813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BABAC-332A-7748-B92E-FCE20870D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8A67B1-4B6E-5841-94A8-2D1BBB748F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15AE0C-3C49-5349-8179-A4EF920B5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82EEF1-2F3D-B341-95C3-04125851E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2BA40D-F2FF-7A4E-9FDC-165F266C5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71543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8C7BE59-E9D1-0E40-97F5-1A29D5C233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0AB677B-4A53-9D43-86AD-2FB61477C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7AA84D-201A-7948-B7BB-54664CA28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0DEED1-DB3B-C847-8AB5-0C4941018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C4232C-CFEE-B14C-9355-07AFF1D41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41316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B0454C-9F71-094A-83C1-29051110E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AA0753-E858-B947-A1FD-6F96864E8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180BA5-BFBD-8D46-AA99-2100BA551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7E2D37-0478-1741-8234-6601A9381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3B56D3-0CBA-5949-B587-DE0080629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45874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DFFE89-56DB-0C4E-BDC5-22ABC898F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ACA6962-4F26-684B-8AFE-CBAA83D45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48A297-B9E8-9D4F-92F8-8C0287C1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B0774D-7DA6-154F-895B-6F7BAB3C0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A57A4F-2078-1044-8C37-2161E5C5F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582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EE3339-E02B-1844-A150-B9545D43E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E3FD99-9202-784C-81F6-832C1AAAB0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6B8012B-A7C6-DA4F-9A69-2B78ED2D72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839C0CF-7249-3F4C-91ED-EBAB879A7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17F0EBB-B736-D24E-90D3-5364E4754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CCEC371-EC0A-4D49-AB4B-52999999D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06979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FC5964-D9C5-9E4C-90D3-1B1A3B49D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83CC4D-F8C0-6044-96E8-D4F5A6D46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D5750CB-FD6C-D942-84F2-DB25E06BF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8F6D3D5-99FC-9B40-897C-CA9F514042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FD1577E-EA16-1D42-AD5A-6E3B9359A0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E9FEA99-FF74-E046-98DB-1C79B0162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E4BEF63-C03B-6B40-8BE3-56F879C4E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12404B-26E3-F745-9EF2-05718A743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33511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789D7D-26EF-3F40-A38B-A095EF7C1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C24727C-F1BC-E644-BA55-C5EE1C396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A24AB23-3564-5C41-8C15-68A8EF4BF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4E56019-2FC8-814E-8A84-F08DCA4F6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5558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AB5168-41EA-DB43-BAB5-B531F2ECD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EFACAA1-6962-E84A-A3AA-9508BA87D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8EADC0-3D27-7E47-BB8C-FEF4DA4BC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46680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13CC50-7753-A44E-B89B-9E73BF539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FB31D72-DFBD-B343-A609-224369EE4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2932E2B-EB3E-4244-922C-06DC4E70E3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AD63087-CCE5-5943-AA9B-04BC25C75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B95520E-A72D-7C45-9DB9-DFE24949F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3B0169B-6A08-334F-A44F-DC23EDDFF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4337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DE8F4B-EBEC-C34B-8E06-C6180B0E8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EDCCFB5-3DED-EB4D-9D04-CBA275BA30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FD173AA-F5C1-4847-ABF9-20B12A84F4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25F61D1-6F83-BE4D-97A1-8105463C2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434BF6-3ADE-F64B-BB02-0B5F2850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FCF3CC-1FF3-F040-A861-417294595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60205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0765EAD-902A-4E4A-9E34-D8D66BB93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7B65FEB-DF30-0141-9BE5-75374C196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1BCAD5-2674-5042-B06C-65BB97E8CE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C47D7-E51E-7F4B-8232-BB1D36C04F24}" type="datetimeFigureOut">
              <a:rPr lang="es-MX" smtClean="0"/>
              <a:t>21/01/20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CC288B-1D08-BF4F-A6A5-E80FA8CDA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297960-F5DF-2840-BCE9-F3F7CCAD44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A2E22-7EB4-3B4D-90B1-BE5BA17F849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5669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1797A7F2-1FCD-114B-AE64-DAA07FEA4391}"/>
              </a:ext>
            </a:extLst>
          </p:cNvPr>
          <p:cNvSpPr txBox="1">
            <a:spLocks/>
          </p:cNvSpPr>
          <p:nvPr/>
        </p:nvSpPr>
        <p:spPr>
          <a:xfrm>
            <a:off x="1523999" y="2884141"/>
            <a:ext cx="9144000" cy="110170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b="1" spc="-1" dirty="0">
                <a:solidFill>
                  <a:srgbClr val="000000"/>
                </a:solidFill>
                <a:latin typeface="Calibri Light"/>
              </a:rPr>
              <a:t>Influencia y Centralidad en redes</a:t>
            </a:r>
            <a:endParaRPr lang="es-MX" b="1" spc="-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A6FA503-6AFA-064E-9AED-875E14DFEFF7}"/>
              </a:ext>
            </a:extLst>
          </p:cNvPr>
          <p:cNvSpPr txBox="1"/>
          <p:nvPr/>
        </p:nvSpPr>
        <p:spPr>
          <a:xfrm>
            <a:off x="5106154" y="4773889"/>
            <a:ext cx="1979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/>
              <a:t>Alejandro Pimentel</a:t>
            </a:r>
            <a:endParaRPr lang="es-MX" dirty="0"/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5E97DAE5-7812-D54F-BBDC-A32558642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8437" y="222986"/>
            <a:ext cx="1639374" cy="1639374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1AB8E9FE-B65C-9345-9596-8FC9B4D23B67}"/>
              </a:ext>
            </a:extLst>
          </p:cNvPr>
          <p:cNvSpPr/>
          <p:nvPr/>
        </p:nvSpPr>
        <p:spPr>
          <a:xfrm>
            <a:off x="0" y="6260231"/>
            <a:ext cx="80447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1200" dirty="0"/>
              <a:t>*Taller basado en:</a:t>
            </a:r>
          </a:p>
          <a:p>
            <a:r>
              <a:rPr lang="es-MX" sz="1200" dirty="0"/>
              <a:t>Curso Applied Machine Learning in Python (Universidad de Michigan)</a:t>
            </a:r>
          </a:p>
          <a:p>
            <a:r>
              <a:rPr lang="es-MX" sz="1200" dirty="0"/>
              <a:t>Graph Analysis and visualization: Discovering Business Opportunity in Linked Data. Richard Brath and David Jonker</a:t>
            </a:r>
          </a:p>
          <a:p>
            <a:endParaRPr lang="es-MX" sz="12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F16F959-7AE0-6F4D-A905-5809EA5E8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3963" y="196553"/>
            <a:ext cx="5224072" cy="217669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72BB45E-9B73-E740-8809-FB2CBDF23C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7450" y="335491"/>
            <a:ext cx="2074550" cy="152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107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</Words>
  <Application>Microsoft Macintosh PowerPoint</Application>
  <PresentationFormat>Panorámica</PresentationFormat>
  <Paragraphs>5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Helena Montserrat Gomez Adorno</dc:creator>
  <cp:lastModifiedBy>Helena Montserrat Gomez Adorno</cp:lastModifiedBy>
  <cp:revision>1</cp:revision>
  <dcterms:created xsi:type="dcterms:W3CDTF">2020-01-21T15:09:49Z</dcterms:created>
  <dcterms:modified xsi:type="dcterms:W3CDTF">2020-01-21T15:10:41Z</dcterms:modified>
</cp:coreProperties>
</file>

<file path=docProps/thumbnail.jpeg>
</file>